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93" r:id="rId3"/>
    <p:sldId id="259" r:id="rId4"/>
    <p:sldId id="260" r:id="rId5"/>
    <p:sldId id="263" r:id="rId6"/>
    <p:sldId id="264" r:id="rId7"/>
    <p:sldId id="265" r:id="rId8"/>
    <p:sldId id="266" r:id="rId9"/>
    <p:sldId id="262" r:id="rId10"/>
    <p:sldId id="267" r:id="rId11"/>
    <p:sldId id="270" r:id="rId12"/>
    <p:sldId id="271" r:id="rId13"/>
    <p:sldId id="272" r:id="rId14"/>
    <p:sldId id="273" r:id="rId15"/>
    <p:sldId id="278" r:id="rId16"/>
    <p:sldId id="274" r:id="rId17"/>
    <p:sldId id="275" r:id="rId18"/>
    <p:sldId id="276" r:id="rId19"/>
    <p:sldId id="279" r:id="rId20"/>
    <p:sldId id="277" r:id="rId21"/>
    <p:sldId id="26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8" r:id="rId30"/>
    <p:sldId id="28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28" autoAdjust="0"/>
    <p:restoredTop sz="94660"/>
  </p:normalViewPr>
  <p:slideViewPr>
    <p:cSldViewPr snapToGrid="0">
      <p:cViewPr varScale="1">
        <p:scale>
          <a:sx n="83" d="100"/>
          <a:sy n="83" d="100"/>
        </p:scale>
        <p:origin x="43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19CD3-7A1F-F0B8-2AC3-AD820242F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D97BAB-06B7-159F-14EE-76BC1FA504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B0AD7-710D-CA0F-4013-038519430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F22AF-785C-4F0D-AB51-9DFE5239D61B}" type="datetimeFigureOut">
              <a:rPr lang="en-IN" smtClean="0"/>
              <a:t>28-02-2025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25EA0-706D-39F7-76F5-5C046744B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9B532-5990-EEF4-4907-2838458A3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FBB1-04AA-4AE8-9819-D31242436A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3492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B08A5-AF63-4086-F9C8-BF44B8581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EB45B7-55CE-F01C-404D-200E1A1B94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DB094-5F36-B718-80CC-2E18A3724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F22AF-785C-4F0D-AB51-9DFE5239D61B}" type="datetimeFigureOut">
              <a:rPr lang="en-IN" smtClean="0"/>
              <a:t>28-02-2025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4B3ED-761E-CD35-3B23-5404B16C0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ABFAD-7867-477D-D9C4-4DAD1E59F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FBB1-04AA-4AE8-9819-D31242436A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7897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7BA56F-5AD2-768D-F385-44057AEF5C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EE0C46-A483-5BF4-413C-9AB377634A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28A58B-A479-C745-1933-F0F8D361D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F22AF-785C-4F0D-AB51-9DFE5239D61B}" type="datetimeFigureOut">
              <a:rPr lang="en-IN" smtClean="0"/>
              <a:t>28-02-2025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26F19-9512-3451-7CDE-6D30BC954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DA34A-DADD-C718-BB5E-0FC2F578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FBB1-04AA-4AE8-9819-D31242436A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9869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40F1E-E8C9-1660-EAD7-637FF3F6E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4595E-5B4E-4D71-CAA5-8C59343C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45D78-986D-D219-9417-B6B93D976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F22AF-785C-4F0D-AB51-9DFE5239D61B}" type="datetimeFigureOut">
              <a:rPr lang="en-IN" smtClean="0"/>
              <a:t>28-02-2025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C042D-E9AF-7307-D36A-C765DDDC5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5CCBF-D8FC-4C36-258F-EE50A0D48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FBB1-04AA-4AE8-9819-D31242436A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35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234EB-21BB-701D-9F3E-C4B8315E1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E2D23-D754-E9D4-0B5B-8B827955E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758B6-D2A9-7A07-C073-C5978A847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F22AF-785C-4F0D-AB51-9DFE5239D61B}" type="datetimeFigureOut">
              <a:rPr lang="en-IN" smtClean="0"/>
              <a:t>28-02-2025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B307D-7E79-5CD5-B777-2B8012CB8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3532D-A498-4DC6-B252-8A29431D6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FBB1-04AA-4AE8-9819-D31242436A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4047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44D6D-B9FD-16FE-6D21-68684F76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26229-7D3C-D5D7-6F96-44EEB44C0E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94F320-7AAC-EEDD-5C61-799349FB08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CB0F52-8CB0-DE18-C1D6-0F82268C9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F22AF-785C-4F0D-AB51-9DFE5239D61B}" type="datetimeFigureOut">
              <a:rPr lang="en-IN" smtClean="0"/>
              <a:t>28-02-2025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5B7B01-A376-70C6-89CC-FA28D52D2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F5C087-76BD-8034-FD02-331B1D157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FBB1-04AA-4AE8-9819-D31242436A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6050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26988-C648-EB8A-15C2-BB4924006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CFAA4A-96C1-F463-17CA-FF86144E1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C79E4-53FB-7429-3C23-0A3B5DE877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B404C5-85B3-91D4-7566-70EF26882E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0C1C2E-54FC-A87A-F14A-A3167C9710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FB530B-19C8-B6B2-DE98-25F4C6E22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F22AF-785C-4F0D-AB51-9DFE5239D61B}" type="datetimeFigureOut">
              <a:rPr lang="en-IN" smtClean="0"/>
              <a:t>28-02-2025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0CF1CC-60B9-D5D3-D005-95047106E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410EF4-DA2E-66C3-E247-7C13B64D7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FBB1-04AA-4AE8-9819-D31242436A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4910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7716E-1EBD-4E03-8E61-1B8A7D91F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E6DEA0-0B55-66C0-5A3B-8A4E7AD6A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F22AF-785C-4F0D-AB51-9DFE5239D61B}" type="datetimeFigureOut">
              <a:rPr lang="en-IN" smtClean="0"/>
              <a:t>28-02-2025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A5384D-EC26-C0BF-3322-105BD6D59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3086FB-85B7-38E4-069F-BA3F477EF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FBB1-04AA-4AE8-9819-D31242436A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6479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747BDF-819E-F64C-5002-BCFA8B1B8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F22AF-785C-4F0D-AB51-9DFE5239D61B}" type="datetimeFigureOut">
              <a:rPr lang="en-IN" smtClean="0"/>
              <a:t>28-02-2025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86E0E2-F9BF-091C-1969-9F59822C2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D0C24-7757-2255-2DDE-5C594368B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FBB1-04AA-4AE8-9819-D31242436A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0844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9ECA0-5558-DC5C-BC52-D22468472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F67C0-F1C5-82CE-3D83-074A2AE16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BDB65F-A876-44B4-3A41-90961B301F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50CBA2-85D1-24C9-0F7F-4AA19893F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F22AF-785C-4F0D-AB51-9DFE5239D61B}" type="datetimeFigureOut">
              <a:rPr lang="en-IN" smtClean="0"/>
              <a:t>28-02-2025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B30B5A-2B51-17C4-E8FC-6B61247B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03D7DE-3A27-3A4E-932E-A4957349F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FBB1-04AA-4AE8-9819-D31242436A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4429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765B2-2367-1DF9-7DAB-E4AE5CEE2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C8504E-CDD7-4910-F01B-87578B6883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B818DA-B495-E312-15B8-BF1E2D53C4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A55FEB-1395-52D2-83BA-77B081A78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F22AF-785C-4F0D-AB51-9DFE5239D61B}" type="datetimeFigureOut">
              <a:rPr lang="en-IN" smtClean="0"/>
              <a:t>28-02-2025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39AD5C-819A-6BB9-7D53-C101FFA7E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BFA574-9FE9-D153-3E07-3F5C7F21A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FBB1-04AA-4AE8-9819-D31242436A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958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FBC94E-CDC0-D0B1-5E10-C6EF77C7D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49315E-165B-7552-D11E-0B5A261458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02DCA-E50E-1563-C167-F781C8F57B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F22AF-785C-4F0D-AB51-9DFE5239D61B}" type="datetimeFigureOut">
              <a:rPr lang="en-IN" smtClean="0"/>
              <a:t>28-02-2025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D823-CDD3-B7A9-AF74-712A8B94C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07F1D-F661-E82E-5548-ED3F0F68A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2FBB1-04AA-4AE8-9819-D31242436A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357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svg"/><Relationship Id="rId9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sv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sv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sv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sv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svg"/><Relationship Id="rId4" Type="http://schemas.openxmlformats.org/officeDocument/2006/relationships/image" Target="../media/image9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sv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sv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sv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sv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sv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sv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sv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sv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svg"/><Relationship Id="rId3" Type="http://schemas.openxmlformats.org/officeDocument/2006/relationships/image" Target="../media/image128.sv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sv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sv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sv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svg"/><Relationship Id="rId10" Type="http://schemas.openxmlformats.org/officeDocument/2006/relationships/image" Target="../media/image153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sv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svg"/><Relationship Id="rId10" Type="http://schemas.openxmlformats.org/officeDocument/2006/relationships/image" Target="../media/image162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5.svg"/><Relationship Id="rId7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5" Type="http://schemas.openxmlformats.org/officeDocument/2006/relationships/image" Target="../media/image167.svg"/><Relationship Id="rId10" Type="http://schemas.openxmlformats.org/officeDocument/2006/relationships/image" Target="../media/image172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5.svg"/><Relationship Id="rId7" Type="http://schemas.openxmlformats.org/officeDocument/2006/relationships/image" Target="../media/image179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5" Type="http://schemas.openxmlformats.org/officeDocument/2006/relationships/image" Target="../media/image177.svg"/><Relationship Id="rId10" Type="http://schemas.openxmlformats.org/officeDocument/2006/relationships/image" Target="../media/image182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sv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1.svg"/><Relationship Id="rId4" Type="http://schemas.openxmlformats.org/officeDocument/2006/relationships/image" Target="../media/image1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sv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svg"/><Relationship Id="rId26" Type="http://schemas.openxmlformats.org/officeDocument/2006/relationships/image" Target="../media/image29.svg"/><Relationship Id="rId3" Type="http://schemas.openxmlformats.org/officeDocument/2006/relationships/image" Target="../media/image6.svg"/><Relationship Id="rId21" Type="http://schemas.openxmlformats.org/officeDocument/2006/relationships/image" Target="../media/image24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24" Type="http://schemas.openxmlformats.org/officeDocument/2006/relationships/image" Target="../media/image27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2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2.png"/><Relationship Id="rId9" Type="http://schemas.openxmlformats.org/officeDocument/2006/relationships/image" Target="../media/image2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5.png"/><Relationship Id="rId7" Type="http://schemas.openxmlformats.org/officeDocument/2006/relationships/image" Target="../media/image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27.svg"/><Relationship Id="rId10" Type="http://schemas.openxmlformats.org/officeDocument/2006/relationships/image" Target="../media/image38.png"/><Relationship Id="rId4" Type="http://schemas.openxmlformats.org/officeDocument/2006/relationships/image" Target="../media/image26.png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0.png"/><Relationship Id="rId7" Type="http://schemas.openxmlformats.org/officeDocument/2006/relationships/image" Target="../media/image18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8236A-14FF-1C6F-843E-23165E9D2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2EB64-B3EA-F494-5476-BC8F29FFE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E387A-A760-85C3-0AD7-DDF260C9B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470976"/>
            <a:ext cx="9017000" cy="45051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ADD732-DA3D-FC13-9826-3016ABF5D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65" y="2723564"/>
            <a:ext cx="5977467" cy="2966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DB7388-D54B-7FEA-45FB-68749197E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533" y="841201"/>
            <a:ext cx="7340600" cy="36297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B9E141-331B-B250-0037-6B0312A4E4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9600" y="3364960"/>
            <a:ext cx="6502400" cy="322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172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6EB34-EC18-2E33-ACA0-05AA09537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339" y="301514"/>
            <a:ext cx="10515600" cy="851425"/>
          </a:xfrm>
        </p:spPr>
        <p:txBody>
          <a:bodyPr>
            <a:normAutofit fontScale="90000"/>
          </a:bodyPr>
          <a:lstStyle/>
          <a:p>
            <a:r>
              <a:rPr lang="en-US" dirty="0"/>
              <a:t>1245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D5888-6E31-9F28-9E5E-E53C7C734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414" y="3491822"/>
            <a:ext cx="10515600" cy="17996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6652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D2536A-5517-10CA-1705-DEC166534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524" y="3849099"/>
            <a:ext cx="3801005" cy="201958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8485E91-F920-8483-639D-6BF5F86B2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39" y="620353"/>
            <a:ext cx="2719931" cy="19719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D9C9F46-F27A-2D95-29DD-388C6F6E7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5970" y="483187"/>
            <a:ext cx="5082251" cy="272112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9924406-E40B-38F5-9D94-F480648830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35" y="4033279"/>
            <a:ext cx="2826689" cy="20493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5CCDA79-8012-E9DB-1C36-F96F40543E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1002" y="3596670"/>
            <a:ext cx="5082251" cy="27131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960A3D0-F6D4-53F0-57BA-7707E09DD6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4806" y="669095"/>
            <a:ext cx="4401164" cy="197195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62431978-E299-1A73-2CBD-21579A7826CC}"/>
              </a:ext>
            </a:extLst>
          </p:cNvPr>
          <p:cNvSpPr/>
          <p:nvPr/>
        </p:nvSpPr>
        <p:spPr>
          <a:xfrm rot="5400000">
            <a:off x="5709054" y="4747587"/>
            <a:ext cx="1213061" cy="62073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9112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6EB34-EC18-2E33-ACA0-05AA09537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339" y="301514"/>
            <a:ext cx="10515600" cy="851425"/>
          </a:xfrm>
        </p:spPr>
        <p:txBody>
          <a:bodyPr/>
          <a:lstStyle/>
          <a:p>
            <a:r>
              <a:rPr lang="en-US" dirty="0"/>
              <a:t>8170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D5888-6E31-9F28-9E5E-E53C7C734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414" y="3491822"/>
            <a:ext cx="10515600" cy="17996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14475</a:t>
            </a:r>
            <a:endParaRPr lang="en-IN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59EB0AB-714F-8C04-C754-9B07961DA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414" y="1000522"/>
            <a:ext cx="3089082" cy="22395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E7F380-1C60-6C45-6208-968EC9782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5905" y="172090"/>
            <a:ext cx="2942743" cy="319387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64ADD05-6DD0-8268-51E6-DB6710EA27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977" y="4341784"/>
            <a:ext cx="2619955" cy="18994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FCBCEA-D0DD-14D4-A792-959CED127E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3634" y="390276"/>
            <a:ext cx="5267201" cy="2834491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E3AFFDA-1B21-C018-BA59-AE6BD9BDB60E}"/>
              </a:ext>
            </a:extLst>
          </p:cNvPr>
          <p:cNvSpPr/>
          <p:nvPr/>
        </p:nvSpPr>
        <p:spPr>
          <a:xfrm rot="5400000">
            <a:off x="4129971" y="1740215"/>
            <a:ext cx="2882485" cy="62073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798EDF-C5F1-344A-E542-14335B8F70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6132" y="3546977"/>
            <a:ext cx="5875867" cy="31490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E2B87A-E069-A61B-E7DD-16135CC5CF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42319" y="6147772"/>
            <a:ext cx="3164702" cy="347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6359D6-20C8-D0D3-E238-3C43F3C5BF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96134" y="5465743"/>
            <a:ext cx="3267500" cy="6366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BC01B917-8296-C102-9319-4C6163547DBA}"/>
              </a:ext>
            </a:extLst>
          </p:cNvPr>
          <p:cNvSpPr/>
          <p:nvPr/>
        </p:nvSpPr>
        <p:spPr>
          <a:xfrm rot="10800000">
            <a:off x="2608105" y="6011167"/>
            <a:ext cx="2882485" cy="62073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1074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6EB34-EC18-2E33-ACA0-05AA09537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339" y="301514"/>
            <a:ext cx="10515600" cy="851425"/>
          </a:xfrm>
        </p:spPr>
        <p:txBody>
          <a:bodyPr/>
          <a:lstStyle/>
          <a:p>
            <a:r>
              <a:rPr lang="en-US" dirty="0"/>
              <a:t>6895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D5888-6E31-9F28-9E5E-E53C7C734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414" y="3491822"/>
            <a:ext cx="10515600" cy="17996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13337</a:t>
            </a:r>
            <a:endParaRPr lang="en-IN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4A20BFD-BEA5-77AA-741E-1F5576D4C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491" y="1215761"/>
            <a:ext cx="2390305" cy="173297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F73EA1C-8F74-196C-147E-8587BABA01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3414" y="4076449"/>
            <a:ext cx="3341148" cy="2422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A6370C-D096-9FDC-0928-22D9E55B37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8725" y="222159"/>
            <a:ext cx="6312764" cy="33323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75DCEF-E182-E93A-2C05-6E2141E68A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5397" y="402508"/>
            <a:ext cx="3186578" cy="2587041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804EEBDD-99E5-FE1A-0122-FC197ECB8B84}"/>
              </a:ext>
            </a:extLst>
          </p:cNvPr>
          <p:cNvSpPr/>
          <p:nvPr/>
        </p:nvSpPr>
        <p:spPr>
          <a:xfrm rot="5400000">
            <a:off x="4580636" y="1630646"/>
            <a:ext cx="1798693" cy="83748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B184AA-780D-546D-25C1-9E59611413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6266" y="3659682"/>
            <a:ext cx="5655733" cy="29633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B2604B-1DC0-CD8E-7A33-8832B049AB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9666" y="6037294"/>
            <a:ext cx="3054067" cy="362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C2EC32-5990-5E61-7577-DFBF5AC16A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59666" y="4610096"/>
            <a:ext cx="3156052" cy="1355044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CFF2CB61-C32C-6230-9499-A6B2740729BA}"/>
              </a:ext>
            </a:extLst>
          </p:cNvPr>
          <p:cNvSpPr/>
          <p:nvPr/>
        </p:nvSpPr>
        <p:spPr>
          <a:xfrm rot="5400000">
            <a:off x="3096333" y="5775878"/>
            <a:ext cx="1099667" cy="885038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2190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6EB34-EC18-2E33-ACA0-05AA09537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339" y="301514"/>
            <a:ext cx="10515600" cy="851425"/>
          </a:xfrm>
        </p:spPr>
        <p:txBody>
          <a:bodyPr/>
          <a:lstStyle/>
          <a:p>
            <a:r>
              <a:rPr lang="en-US" dirty="0"/>
              <a:t>2810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D5888-6E31-9F28-9E5E-E53C7C734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414" y="3491822"/>
            <a:ext cx="10515600" cy="17996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5919: error in software</a:t>
            </a:r>
            <a:endParaRPr lang="en-IN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99D4F51-7530-D9EF-2A80-7D838CF21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0175" y="975993"/>
            <a:ext cx="2788792" cy="202187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7A7A2EA-3012-4525-E23E-6C1E8BF73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0175" y="3910393"/>
            <a:ext cx="2890834" cy="20958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4FB3F1-FD39-E7F6-80A9-9E0C6B6655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4998" y="301514"/>
            <a:ext cx="4916556" cy="25939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50407A-F5C1-1A4C-6128-078AFF0EA2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5600" y="396178"/>
            <a:ext cx="3467584" cy="2038635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C004204-AE99-CA66-BA86-666FDB1ECA7C}"/>
              </a:ext>
            </a:extLst>
          </p:cNvPr>
          <p:cNvSpPr/>
          <p:nvPr/>
        </p:nvSpPr>
        <p:spPr>
          <a:xfrm rot="5400000">
            <a:off x="5352941" y="1307444"/>
            <a:ext cx="1458821" cy="79592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8279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6EB34-EC18-2E33-ACA0-05AA09537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339" y="301514"/>
            <a:ext cx="10515600" cy="851425"/>
          </a:xfrm>
        </p:spPr>
        <p:txBody>
          <a:bodyPr/>
          <a:lstStyle/>
          <a:p>
            <a:r>
              <a:rPr lang="en-US" dirty="0"/>
              <a:t>14462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D5888-6E31-9F28-9E5E-E53C7C734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414" y="3491822"/>
            <a:ext cx="10515600" cy="17996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6739</a:t>
            </a:r>
            <a:endParaRPr lang="en-IN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AA8BB55-30F3-CC9E-212B-FD42F7236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013" y="1135902"/>
            <a:ext cx="2184095" cy="158346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FE6CA1F-51EA-576C-9874-BE9B57614A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3414" y="4047914"/>
            <a:ext cx="3097696" cy="22458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7EE6A6-EAC7-EB1E-9D7F-211D6C6B81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7257" y="3394003"/>
            <a:ext cx="5671329" cy="30528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A42A10-3043-A2EA-4F13-C3A986EE97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9660" y="4047914"/>
            <a:ext cx="2965084" cy="1658946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0A917DC-5BBB-A5E1-59F9-F5C42F8CCC85}"/>
              </a:ext>
            </a:extLst>
          </p:cNvPr>
          <p:cNvSpPr/>
          <p:nvPr/>
        </p:nvSpPr>
        <p:spPr>
          <a:xfrm rot="5400000">
            <a:off x="4968629" y="4479426"/>
            <a:ext cx="1458821" cy="79592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AB9C01-02F0-074E-C170-473F94DF55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3853" y="241311"/>
            <a:ext cx="5274733" cy="283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07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7A7D2-48D1-D6C3-B93C-06A92F15E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Antifungal based on </a:t>
            </a:r>
            <a:r>
              <a:rPr lang="en-US" dirty="0" err="1"/>
              <a:t>Lf</a:t>
            </a:r>
            <a:r>
              <a:rPr lang="en-US" dirty="0"/>
              <a:t> rank score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29F04-DECB-AAC4-8B6D-E951484C9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0423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6EB34-EC18-2E33-ACA0-05AA09537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339" y="301514"/>
            <a:ext cx="10515600" cy="851425"/>
          </a:xfrm>
        </p:spPr>
        <p:txBody>
          <a:bodyPr/>
          <a:lstStyle/>
          <a:p>
            <a:r>
              <a:rPr lang="en-US" dirty="0"/>
              <a:t>10446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D5888-6E31-9F28-9E5E-E53C7C734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414" y="3491822"/>
            <a:ext cx="10515600" cy="17996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65</a:t>
            </a:r>
            <a:endParaRPr lang="en-IN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79E0247-4D7E-0651-84A6-4062CA3BA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661" y="989882"/>
            <a:ext cx="2780291" cy="201571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C731611-09CB-D866-A636-D89B190D1C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8661" y="3974546"/>
            <a:ext cx="2611824" cy="18935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64E229-0466-B2AF-0120-0E6590D090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3310" y="3784583"/>
            <a:ext cx="2206802" cy="26256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65C158-7EE7-40CC-6B2C-78BB4D4475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52" y="690059"/>
            <a:ext cx="3481361" cy="15623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4D0FFC-002F-0405-1530-ED02E419C2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5979" y="289248"/>
            <a:ext cx="5246672" cy="28276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B2976B-B424-05DD-33F8-A65A3BBC70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0819" y="3366178"/>
            <a:ext cx="5743729" cy="307528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1AE71134-0B0C-5FBF-70B1-39C6E34154ED}"/>
              </a:ext>
            </a:extLst>
          </p:cNvPr>
          <p:cNvSpPr/>
          <p:nvPr/>
        </p:nvSpPr>
        <p:spPr>
          <a:xfrm rot="5400000">
            <a:off x="5396823" y="5404829"/>
            <a:ext cx="373764" cy="55281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5256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6EB34-EC18-2E33-ACA0-05AA09537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339" y="301514"/>
            <a:ext cx="10515600" cy="851425"/>
          </a:xfrm>
        </p:spPr>
        <p:txBody>
          <a:bodyPr>
            <a:normAutofit fontScale="90000"/>
          </a:bodyPr>
          <a:lstStyle/>
          <a:p>
            <a:r>
              <a:rPr lang="en-US" dirty="0"/>
              <a:t>12235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D5888-6E31-9F28-9E5E-E53C7C734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414" y="3491822"/>
            <a:ext cx="10515600" cy="17996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4682</a:t>
            </a:r>
            <a:endParaRPr lang="en-IN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898AF43-7C7B-7269-FA70-268A61E57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" y="727226"/>
            <a:ext cx="3009569" cy="218193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8B07418-2D5E-E50D-71FB-92F586AFB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908" y="4266607"/>
            <a:ext cx="2707419" cy="19628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A15280-3D55-508C-464B-53E77E819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0312" y="4725358"/>
            <a:ext cx="2986296" cy="8895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67F6B4-2AD6-E724-4796-11B8B1C195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1496" y="778395"/>
            <a:ext cx="3236181" cy="12180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9B1B22-DAEB-1650-4EC8-CD3FFF3A83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1488" y="343410"/>
            <a:ext cx="5558032" cy="29613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6B0B68-0EF5-7F13-D947-94A795EC5B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4593" y="3491822"/>
            <a:ext cx="5558033" cy="297007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5616C5FE-3C10-D3B2-1FF6-8DB1354ADD48}"/>
              </a:ext>
            </a:extLst>
          </p:cNvPr>
          <p:cNvSpPr/>
          <p:nvPr/>
        </p:nvSpPr>
        <p:spPr>
          <a:xfrm rot="5400000">
            <a:off x="5759979" y="1276136"/>
            <a:ext cx="644744" cy="79592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0334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6EB34-EC18-2E33-ACA0-05AA09537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339" y="301514"/>
            <a:ext cx="10515600" cy="851425"/>
          </a:xfrm>
        </p:spPr>
        <p:txBody>
          <a:bodyPr>
            <a:normAutofit fontScale="90000"/>
          </a:bodyPr>
          <a:lstStyle/>
          <a:p>
            <a:r>
              <a:rPr lang="en-US" dirty="0"/>
              <a:t>13002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D5888-6E31-9F28-9E5E-E53C7C734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414" y="3491822"/>
            <a:ext cx="10515600" cy="17996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6684</a:t>
            </a:r>
            <a:endParaRPr lang="en-IN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6D0F7DF-79D0-4FD0-6D9B-6D4D6C468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6612" y="760573"/>
            <a:ext cx="2896971" cy="210030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7A499E9-6400-85D0-22B1-6E5DC63AA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1580" y="4344667"/>
            <a:ext cx="2612003" cy="1893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3E9A38-A6D0-BFBF-9EE7-2DDBE701F9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5820" y="301514"/>
            <a:ext cx="3157351" cy="23325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8446FE-33E0-E5FA-ABD7-D4BB592B1F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7983" y="3429001"/>
            <a:ext cx="3257753" cy="23325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78D2ED-3251-5485-6B7B-F9EBB3DEE2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5409" y="119966"/>
            <a:ext cx="5184252" cy="27379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F7243B-9004-D1A0-C6E8-85A02BAEF4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01933" y="3339392"/>
            <a:ext cx="4876652" cy="2593261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A447FF87-E14A-7FBE-1EC9-87D3EF3D2397}"/>
              </a:ext>
            </a:extLst>
          </p:cNvPr>
          <p:cNvSpPr/>
          <p:nvPr/>
        </p:nvSpPr>
        <p:spPr>
          <a:xfrm rot="5400000">
            <a:off x="6414286" y="3597969"/>
            <a:ext cx="1458821" cy="79592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4527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6EB34-EC18-2E33-ACA0-05AA09537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339" y="301514"/>
            <a:ext cx="10515600" cy="851425"/>
          </a:xfrm>
        </p:spPr>
        <p:txBody>
          <a:bodyPr>
            <a:normAutofit fontScale="90000"/>
          </a:bodyPr>
          <a:lstStyle/>
          <a:p>
            <a:r>
              <a:rPr lang="en-US" dirty="0"/>
              <a:t>5925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D5888-6E31-9F28-9E5E-E53C7C734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414" y="3491822"/>
            <a:ext cx="10515600" cy="17996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7308</a:t>
            </a:r>
            <a:endParaRPr lang="en-IN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2EE4E13-78C8-8399-D222-6E4819BAF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339" y="900154"/>
            <a:ext cx="2922104" cy="211852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9D4F283-084A-6F6C-099C-7B82CBDE12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339" y="4053840"/>
            <a:ext cx="3200400" cy="23202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5AF345-C0ED-77AC-214D-5629F0505B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3814" y="2949933"/>
            <a:ext cx="2844583" cy="33380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0DEF7E-0319-796D-E63D-626FAFD22C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3707" y="406676"/>
            <a:ext cx="3486119" cy="16672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1ED3CC-40D5-5F2A-D01F-BF050B592A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063" y="301514"/>
            <a:ext cx="5040575" cy="26624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8F1AE3F-6CB9-4600-E8B1-F65C7B1606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8464" y="3291840"/>
            <a:ext cx="5543536" cy="2932094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B0C232DF-A408-6947-FEA4-8E3AD1837B11}"/>
              </a:ext>
            </a:extLst>
          </p:cNvPr>
          <p:cNvSpPr/>
          <p:nvPr/>
        </p:nvSpPr>
        <p:spPr>
          <a:xfrm rot="5400000">
            <a:off x="5498119" y="3103556"/>
            <a:ext cx="1195762" cy="650888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9451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5D8B0-0AD1-51E2-2D9B-A93ACB43E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C272F-21E7-C50F-01EB-3CABACED1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DEB78-59A8-9917-8BFE-0FDB67CB2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7311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6EB34-EC18-2E33-ACA0-05AA09537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339" y="301514"/>
            <a:ext cx="10515600" cy="851425"/>
          </a:xfrm>
        </p:spPr>
        <p:txBody>
          <a:bodyPr/>
          <a:lstStyle/>
          <a:p>
            <a:r>
              <a:rPr lang="en-US" dirty="0"/>
              <a:t>5101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D5888-6E31-9F28-9E5E-E53C7C734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414" y="3491822"/>
            <a:ext cx="10515600" cy="17996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10889</a:t>
            </a:r>
            <a:endParaRPr lang="en-IN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F507DE1-BE98-3913-DCE3-081B36FB4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132" y="1032510"/>
            <a:ext cx="3050514" cy="22116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2F954A-8E9B-01A1-D717-B4821000F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0021" y="301515"/>
            <a:ext cx="3189462" cy="27039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3145A8-D51B-4E81-97C9-BC34DC5787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6217" y="301513"/>
            <a:ext cx="5255812" cy="27610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337DDF-6971-64C3-6975-07B997F5C2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9483" y="3366178"/>
            <a:ext cx="5830226" cy="309607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D0B2C71-4801-59DB-65D4-F1175B98BD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2339" y="4145017"/>
            <a:ext cx="2593398" cy="18802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F135B6-8AEF-7A2A-04D7-FABD2054DC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9406" y="4311036"/>
            <a:ext cx="3606594" cy="110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193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7A7D2-48D1-D6C3-B93C-06A92F15E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based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29F04-DECB-AAC4-8B6D-E951484C9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4395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6EB34-EC18-2E33-ACA0-05AA09537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339" y="301514"/>
            <a:ext cx="10515600" cy="851425"/>
          </a:xfrm>
        </p:spPr>
        <p:txBody>
          <a:bodyPr/>
          <a:lstStyle/>
          <a:p>
            <a:r>
              <a:rPr lang="en-US" dirty="0"/>
              <a:t>179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D5888-6E31-9F28-9E5E-E53C7C734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414" y="3491822"/>
            <a:ext cx="10515600" cy="17996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2889</a:t>
            </a:r>
            <a:endParaRPr lang="en-IN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3956A0B-8933-A53C-F5F4-01C3A2897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5395" y="1096121"/>
            <a:ext cx="2381508" cy="172659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4C4C3C7-BB0E-DD9F-9A2E-5668E128F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616" y="4194569"/>
            <a:ext cx="2667663" cy="19340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832687-5CAC-C6A8-5E8D-77715F08D4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9481" y="5547017"/>
            <a:ext cx="2895263" cy="4136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1139AD-1A49-141A-DAC5-1107E72717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7816" y="3364201"/>
            <a:ext cx="2737812" cy="19273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656B1B-F7B6-7520-2FB3-DAA770EFD0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4607" y="301514"/>
            <a:ext cx="5321998" cy="27746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CC7683-93CD-84C4-1B90-0BE4364A48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28600" y="2127322"/>
            <a:ext cx="2618794" cy="8832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3C0176-50D1-4003-4B08-978D169019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84579" y="25559"/>
            <a:ext cx="3106836" cy="21405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45FF3C-83B8-21A3-7ED6-77EC06C7FE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8578" y="3228230"/>
            <a:ext cx="5713422" cy="305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73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6EB34-EC18-2E33-ACA0-05AA09537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339" y="301514"/>
            <a:ext cx="10515600" cy="851425"/>
          </a:xfrm>
        </p:spPr>
        <p:txBody>
          <a:bodyPr/>
          <a:lstStyle/>
          <a:p>
            <a:r>
              <a:rPr lang="en-US" dirty="0"/>
              <a:t>1053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D5888-6E31-9F28-9E5E-E53C7C734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414" y="3491822"/>
            <a:ext cx="10515600" cy="17996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2268</a:t>
            </a:r>
            <a:endParaRPr lang="en-IN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93CF2B2-2323-A0F2-3648-143D9DD09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66" y="1057524"/>
            <a:ext cx="2924389" cy="212018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608E499-0B77-56A2-01DF-12279C5FF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617" y="4191530"/>
            <a:ext cx="2683565" cy="19455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500317-11D9-2D23-E58C-8B100181E4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2264" y="187123"/>
            <a:ext cx="5977870" cy="3179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7D2F83-79B5-DCE1-E651-24B65FC9F6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8378" y="4854790"/>
            <a:ext cx="4153480" cy="7525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8D00B6-6975-3166-6EC1-7B5D8847AF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385" y="2871196"/>
            <a:ext cx="3649983" cy="11946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6FCF20-EEB8-C009-2645-6889223C4A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5675" y="100277"/>
            <a:ext cx="2785405" cy="27603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08D3BEC-09BE-BF39-546B-631F38837D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7712" y="3680294"/>
            <a:ext cx="5411652" cy="287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51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6EB34-EC18-2E33-ACA0-05AA09537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339" y="301514"/>
            <a:ext cx="10515600" cy="851425"/>
          </a:xfrm>
        </p:spPr>
        <p:txBody>
          <a:bodyPr/>
          <a:lstStyle/>
          <a:p>
            <a:r>
              <a:rPr lang="en-US" dirty="0"/>
              <a:t>1255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D5888-6E31-9F28-9E5E-E53C7C734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414" y="3491822"/>
            <a:ext cx="10515600" cy="17996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2886</a:t>
            </a:r>
            <a:endParaRPr lang="en-IN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9FAE593-7928-E0C5-C367-90151B654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4664" y="1201535"/>
            <a:ext cx="2985715" cy="216464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1413471-AAE0-95BF-04C8-052790C386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3691" y="3941924"/>
            <a:ext cx="3256059" cy="2360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44B69A-1B60-58CE-199E-1447E1EDB3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2580" y="5817833"/>
            <a:ext cx="2900026" cy="277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69480B-D17D-22DB-A999-5F6096A35B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0379" y="3816280"/>
            <a:ext cx="3100384" cy="19539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F0FA5D-78F7-F8C6-E2DB-F47FE0BA8D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3437" y="2530846"/>
            <a:ext cx="3534268" cy="7906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494F25C-0CDC-E8B6-4D18-23A127C6E4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96808" y="19796"/>
            <a:ext cx="2571569" cy="24872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CE0ACDA-03C0-950B-B10D-87DCC032A8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1901" y="301514"/>
            <a:ext cx="4875435" cy="25646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69FED2F-32E2-0562-70AF-451617A160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71901" y="3576763"/>
            <a:ext cx="5344295" cy="280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050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6EB34-EC18-2E33-ACA0-05AA09537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339" y="301514"/>
            <a:ext cx="10515600" cy="851425"/>
          </a:xfrm>
        </p:spPr>
        <p:txBody>
          <a:bodyPr>
            <a:normAutofit fontScale="90000"/>
          </a:bodyPr>
          <a:lstStyle/>
          <a:p>
            <a:r>
              <a:rPr lang="en-US" dirty="0"/>
              <a:t>2097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D5888-6E31-9F28-9E5E-E53C7C734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414" y="3491822"/>
            <a:ext cx="10515600" cy="17996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2501</a:t>
            </a:r>
            <a:endParaRPr lang="en-IN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9809B20-BAEC-49CE-9BD6-942A841EB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414" y="727226"/>
            <a:ext cx="2792782" cy="202476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E6FAF71-5F15-D62C-D022-95E463D256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3414" y="4023360"/>
            <a:ext cx="3152696" cy="22857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DD9ECB-38C6-5C2B-B7EC-DD616F2DAE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4958" y="5291518"/>
            <a:ext cx="2941014" cy="11206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703DAC-0C79-0FD3-63B7-4882B65F19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2498" y="3286312"/>
            <a:ext cx="2853474" cy="18768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F94E1E-681C-6CBD-0725-ABA9F6D78C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5491" y="2156798"/>
            <a:ext cx="3562847" cy="4286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4DE867-7F7E-029F-ABE1-D949C11E34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06196" y="984033"/>
            <a:ext cx="3629532" cy="7906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650702-1C82-B66B-3508-C24C22E8E2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12287" y="653241"/>
            <a:ext cx="4686731" cy="247905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2DC36A-4C18-41DC-FE87-F9F5BE66BE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48338" y="3514374"/>
            <a:ext cx="5356806" cy="286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213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6EB34-EC18-2E33-ACA0-05AA09537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339" y="301514"/>
            <a:ext cx="10515600" cy="851425"/>
          </a:xfrm>
        </p:spPr>
        <p:txBody>
          <a:bodyPr>
            <a:normAutofit fontScale="90000"/>
          </a:bodyPr>
          <a:lstStyle/>
          <a:p>
            <a:r>
              <a:rPr lang="en-US" dirty="0"/>
              <a:t>2969</a:t>
            </a: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D5888-6E31-9F28-9E5E-E53C7C734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414" y="3491822"/>
            <a:ext cx="10515600" cy="17996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970</a:t>
            </a:r>
            <a:endParaRPr lang="en-IN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7E01EFA-DC74-5A71-ADCA-C9EE8768B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810" y="620201"/>
            <a:ext cx="2880520" cy="208837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7B6E384-AA07-87B1-D092-E0A631B93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3414" y="4284133"/>
            <a:ext cx="3140648" cy="22769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FB2ED3-84E3-62EF-DFED-4E20DF982B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5053" y="1030520"/>
            <a:ext cx="3372321" cy="6001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7409E3-CB87-AD8C-346C-A16CF391CC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4536" y="5429388"/>
            <a:ext cx="4267796" cy="771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60468B-0545-D27D-47A3-B1F9DF20C4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4790" y="3136071"/>
            <a:ext cx="3444112" cy="21554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6AE778-944D-E9E4-8AC6-F3DE68062A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9155" y="3223648"/>
            <a:ext cx="4115666" cy="22057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9909C76-49C4-8A52-3A74-412BFE3389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29165" y="154187"/>
            <a:ext cx="4564383" cy="240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58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6EB34-EC18-2E33-ACA0-05AA09537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339" y="301514"/>
            <a:ext cx="10515600" cy="851425"/>
          </a:xfrm>
        </p:spPr>
        <p:txBody>
          <a:bodyPr>
            <a:normAutofit fontScale="90000"/>
          </a:bodyPr>
          <a:lstStyle/>
          <a:p>
            <a:r>
              <a:rPr lang="en-US" dirty="0"/>
              <a:t>3169</a:t>
            </a: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D8D4B0-3FBE-4EEC-5D0E-F1A96092D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7FD204D-695A-5ADA-E838-2826D688D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8417" y="681037"/>
            <a:ext cx="4059141" cy="29428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D881B8-6831-F875-E05F-F0FCF7A17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354" y="2975691"/>
            <a:ext cx="4355824" cy="2930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D89D24-29FF-BC9B-C743-75D39F76A1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8354" y="1221429"/>
            <a:ext cx="4324246" cy="16920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AAA83C-274A-481F-1B5E-2E1D9C0D37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1333" y="3717023"/>
            <a:ext cx="4292600" cy="227953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540C8F9-2BD6-FC13-3798-DA6971C357CD}"/>
              </a:ext>
            </a:extLst>
          </p:cNvPr>
          <p:cNvSpPr/>
          <p:nvPr/>
        </p:nvSpPr>
        <p:spPr>
          <a:xfrm rot="5400000">
            <a:off x="3760809" y="2797389"/>
            <a:ext cx="644744" cy="79592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308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CD4D19-20E1-41D9-93DF-EE9F402FF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732" y="2716917"/>
            <a:ext cx="7425267" cy="39776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72CC92-1DDA-17B0-E20E-B7BEAC341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98" y="1430867"/>
            <a:ext cx="3230367" cy="522393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9859A56-627C-E182-F6D1-4FE34BE166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31398" y="163399"/>
            <a:ext cx="4504277" cy="32656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C0F75F-E602-0518-6F43-C7840C60C7E3}"/>
              </a:ext>
            </a:extLst>
          </p:cNvPr>
          <p:cNvSpPr txBox="1"/>
          <p:nvPr/>
        </p:nvSpPr>
        <p:spPr>
          <a:xfrm>
            <a:off x="524933" y="296333"/>
            <a:ext cx="301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Adenosine</a:t>
            </a:r>
          </a:p>
        </p:txBody>
      </p:sp>
    </p:spTree>
    <p:extLst>
      <p:ext uri="{BB962C8B-B14F-4D97-AF65-F5344CB8AC3E}">
        <p14:creationId xmlns:p14="http://schemas.microsoft.com/office/powerpoint/2010/main" val="7330790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87D05F2-6B38-6E92-BF23-A97ED0AD3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97467"/>
            <a:ext cx="6336654" cy="45227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D2DBD0-3A08-B952-9858-E1FB3D0EC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654" y="0"/>
            <a:ext cx="4816001" cy="25484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E9EC04-E377-58AA-81E0-A2BDCEB4A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5815" y="2311399"/>
            <a:ext cx="2743428" cy="415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038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C5F8A-7BB6-883B-55AF-DABD54FB1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77723-A0E0-1807-AA9C-D14626F50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C230D47-B8EC-CC97-9B01-ABE3C361D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1822" y="380008"/>
            <a:ext cx="3083035" cy="22352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7A4FA87-392C-6822-A09E-EB04BD3239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12704" y="142277"/>
            <a:ext cx="2696872" cy="195523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8924788-469E-CC31-C861-ADC0D905AB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5691" y="2407637"/>
            <a:ext cx="2931099" cy="212504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C8F6D83A-B538-E8CE-D332-5C8778406E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15152" y="2328379"/>
            <a:ext cx="3376586" cy="244802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6CFED2C-7191-36AD-E67A-1463179775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97558" y="2393779"/>
            <a:ext cx="2578522" cy="1869429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D80A34E-5EF0-3B90-0744-5425257D8A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810529" y="4831168"/>
            <a:ext cx="2181490" cy="158158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36FB7DB9-34CD-C14A-DD47-1770DB3791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992019" y="4760490"/>
            <a:ext cx="2499753" cy="181232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BFAC999-A556-85BE-5D89-F4750484947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780119" y="4760490"/>
            <a:ext cx="2642404" cy="191574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9DBDE7B7-7964-A3ED-22EB-A1D054240AF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580734" y="416513"/>
            <a:ext cx="2204472" cy="1598242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774ACB8-5413-568A-8523-7E057FF6D08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273655" y="2186837"/>
            <a:ext cx="2724247" cy="1975079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1DE2458F-4E8C-A510-9DD0-D725EC1BE75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26876" y="4462862"/>
            <a:ext cx="3036718" cy="2201621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003C935A-E76C-A6BA-AECA-41BDE3C1B57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120863" y="42606"/>
            <a:ext cx="3152792" cy="2285773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620FC00B-199B-BB37-57B7-AEFF4133152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2660" y="384937"/>
            <a:ext cx="2696872" cy="195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6333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44174-059D-45E4-7E3B-484980846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970 new</a:t>
            </a:r>
            <a:br>
              <a:rPr lang="en-US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2DDA0-71B6-E25D-7394-116AC84E8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67" y="1915583"/>
            <a:ext cx="4698524" cy="35238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DC6C05-E61B-F446-591E-F96C3847E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339" y="2836332"/>
            <a:ext cx="3439270" cy="34219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AFFD9A-6FE2-9081-57D7-652C68680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524" y="1915583"/>
            <a:ext cx="4898900" cy="8365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D46B98-929B-8299-6259-60F11E34E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0199" y="3677529"/>
            <a:ext cx="4030133" cy="21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74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6EB34-EC18-2E33-ACA0-05AA09537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55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D5888-6E31-9F28-9E5E-E53C7C734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82" y="3864571"/>
            <a:ext cx="10515600" cy="1799696"/>
          </a:xfrm>
        </p:spPr>
        <p:txBody>
          <a:bodyPr/>
          <a:lstStyle/>
          <a:p>
            <a:r>
              <a:rPr lang="en-US" dirty="0"/>
              <a:t>130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21B42A-B030-B537-C3E0-524CE9759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602" y="3611365"/>
            <a:ext cx="5754398" cy="30720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62E6A0-0744-1E23-294F-03F554D24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892" y="3611365"/>
            <a:ext cx="2997200" cy="28650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F25DF1-3222-A558-0BC6-B5260DA0B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202" y="462579"/>
            <a:ext cx="5551198" cy="2966421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97EF38A-5F58-10B9-E314-2ED4DFF911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0049" y="4662060"/>
            <a:ext cx="2764710" cy="20044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85A95B-65EE-05D3-4A94-E9250D59F1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427" y="590020"/>
            <a:ext cx="4076800" cy="248256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AE21C465-83C7-3689-DED4-9C6182F8B9F5}"/>
              </a:ext>
            </a:extLst>
          </p:cNvPr>
          <p:cNvSpPr/>
          <p:nvPr/>
        </p:nvSpPr>
        <p:spPr>
          <a:xfrm>
            <a:off x="5592708" y="4593104"/>
            <a:ext cx="552384" cy="901569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EE9C40D-6905-437F-DFAB-CA70E2A6F5F5}"/>
              </a:ext>
            </a:extLst>
          </p:cNvPr>
          <p:cNvSpPr/>
          <p:nvPr/>
        </p:nvSpPr>
        <p:spPr>
          <a:xfrm>
            <a:off x="5995283" y="1690688"/>
            <a:ext cx="552384" cy="901569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01E8AC0-A44D-4C3B-0D1D-3ADE2A8DF0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6704" y="1274833"/>
            <a:ext cx="2479659" cy="179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65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6EB34-EC18-2E33-ACA0-05AA09537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129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D5888-6E31-9F28-9E5E-E53C7C734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217" y="3545958"/>
            <a:ext cx="10515600" cy="17996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239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98F06B-3F67-2A21-9388-C5AE1719D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399" y="5860134"/>
            <a:ext cx="3777534" cy="5709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AE506A-C18C-98C1-9963-08CE1117F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356" y="426934"/>
            <a:ext cx="5435644" cy="290638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E4F6890-9D53-8920-138B-3CC7A144DB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979" y="4041309"/>
            <a:ext cx="3002421" cy="21767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0FE06A-594F-0860-7BDD-A68F0EF34B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0399" y="3636848"/>
            <a:ext cx="3777534" cy="216306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A20387A-5880-8BBF-2A70-9A1757F63A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6217" y="1386144"/>
            <a:ext cx="2352483" cy="17055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01C9BC1-1797-F449-B0E6-3329FC2965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5433" y="159809"/>
            <a:ext cx="3777533" cy="3498261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FCCC4D96-58B8-44BD-0DF1-49D107F7661C}"/>
              </a:ext>
            </a:extLst>
          </p:cNvPr>
          <p:cNvSpPr/>
          <p:nvPr/>
        </p:nvSpPr>
        <p:spPr>
          <a:xfrm>
            <a:off x="3120399" y="5750115"/>
            <a:ext cx="1213061" cy="62073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C28E9B1-77E8-7DFE-9E0C-1D84598E3B0F}"/>
              </a:ext>
            </a:extLst>
          </p:cNvPr>
          <p:cNvSpPr/>
          <p:nvPr/>
        </p:nvSpPr>
        <p:spPr>
          <a:xfrm rot="5400000">
            <a:off x="5950913" y="4267407"/>
            <a:ext cx="1213061" cy="62073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64F60F4-68C7-006F-A49B-4450F8D0FEB1}"/>
              </a:ext>
            </a:extLst>
          </p:cNvPr>
          <p:cNvSpPr/>
          <p:nvPr/>
        </p:nvSpPr>
        <p:spPr>
          <a:xfrm rot="5400000">
            <a:off x="5369114" y="2897063"/>
            <a:ext cx="856038" cy="64373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341B85-41B8-615B-31A1-356B2038FA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60796" y="3787579"/>
            <a:ext cx="5431203" cy="292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792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6EB34-EC18-2E33-ACA0-05AA09537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23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D5888-6E31-9F28-9E5E-E53C7C734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468" y="3571464"/>
            <a:ext cx="10515600" cy="17996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83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05EFCB-C998-90F8-AD72-4C6980CD8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599" y="523832"/>
            <a:ext cx="6239933" cy="33511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032D2C-E203-3133-3525-C63C73376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530" y="3983962"/>
            <a:ext cx="5183522" cy="277427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3053F2D-C113-86C8-8826-55B7FEAEF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997" y="4251604"/>
            <a:ext cx="2482340" cy="179969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D84B56B-700D-FBB8-C081-9945620A34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84" y="1376464"/>
            <a:ext cx="2499753" cy="18123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6DB496-3DCE-C489-3461-B3E20A772B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5601" y="628440"/>
            <a:ext cx="3181667" cy="28340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D298C2-757D-22AF-A1C3-5113B2909B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6870" y="4033735"/>
            <a:ext cx="4046127" cy="240024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C9ED40BA-2787-0722-EAB0-A4394E8345C4}"/>
              </a:ext>
            </a:extLst>
          </p:cNvPr>
          <p:cNvSpPr/>
          <p:nvPr/>
        </p:nvSpPr>
        <p:spPr>
          <a:xfrm rot="5400000">
            <a:off x="5489469" y="4985673"/>
            <a:ext cx="1213061" cy="62073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74DE86F-F6B3-5AAB-38DA-BF204EC6B051}"/>
              </a:ext>
            </a:extLst>
          </p:cNvPr>
          <p:cNvSpPr/>
          <p:nvPr/>
        </p:nvSpPr>
        <p:spPr>
          <a:xfrm rot="5400000">
            <a:off x="4760825" y="1911732"/>
            <a:ext cx="1213061" cy="62073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411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6EB34-EC18-2E33-ACA0-05AA09537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172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D5888-6E31-9F28-9E5E-E53C7C734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77267"/>
            <a:ext cx="10515600" cy="1799696"/>
          </a:xfrm>
        </p:spPr>
        <p:txBody>
          <a:bodyPr/>
          <a:lstStyle/>
          <a:p>
            <a:r>
              <a:rPr lang="en-US" dirty="0"/>
              <a:t>167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21B0AD-7888-4ACA-FE0F-EC8D17C4F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865" y="66921"/>
            <a:ext cx="6062134" cy="3269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36B62F-FF18-7842-12DD-562DBF2DA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598" y="3336741"/>
            <a:ext cx="5926667" cy="3199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75B63D-3064-5561-C3C3-C7C01A6E6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838" y="3920378"/>
            <a:ext cx="2448770" cy="257249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F367D5-5BEA-5A76-3B04-7B5129AC80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6251" y="1303497"/>
            <a:ext cx="2987151" cy="2165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6517B3-8000-CEC7-D2AC-D13D82ACA0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312" y="4876369"/>
            <a:ext cx="2011794" cy="145855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AFCB75D-145E-BAE9-9627-FDB180143D46}"/>
              </a:ext>
            </a:extLst>
          </p:cNvPr>
          <p:cNvSpPr/>
          <p:nvPr/>
        </p:nvSpPr>
        <p:spPr>
          <a:xfrm rot="5400000">
            <a:off x="4867443" y="5439534"/>
            <a:ext cx="1213061" cy="62073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D13CDD-8DEF-529E-7F52-04ABACC131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0689" y="170989"/>
            <a:ext cx="2523067" cy="336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984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6EB34-EC18-2E33-ACA0-05AA09537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119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D5888-6E31-9F28-9E5E-E53C7C734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77267"/>
            <a:ext cx="10515600" cy="17996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227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3233A1-63C2-247B-CC6A-A6A388FA6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402" y="258789"/>
            <a:ext cx="6379597" cy="34157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58C527-A363-CFF4-AF70-A3C74A6A3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533" y="141938"/>
            <a:ext cx="2887274" cy="35814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1DAF7C-02B5-57DC-1CAF-3E89793CA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403" y="3674533"/>
            <a:ext cx="6176668" cy="30118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6E9E3D-F854-063D-6B60-D9D106BDE3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903" y="3752992"/>
            <a:ext cx="2267703" cy="296307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422A968-E7F0-52B6-E286-02AA3F0A8B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9830" y="4830960"/>
            <a:ext cx="2267703" cy="164408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46C114E-DF38-8EE3-5144-420A717F7E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3672" y="1332063"/>
            <a:ext cx="2660360" cy="1928761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879D9764-D209-2512-D0A3-022E06748AFA}"/>
              </a:ext>
            </a:extLst>
          </p:cNvPr>
          <p:cNvSpPr/>
          <p:nvPr/>
        </p:nvSpPr>
        <p:spPr>
          <a:xfrm rot="5400000">
            <a:off x="5385812" y="4134332"/>
            <a:ext cx="1213061" cy="62073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595E9CF-AA21-0754-CFCC-CC7E579B66E1}"/>
              </a:ext>
            </a:extLst>
          </p:cNvPr>
          <p:cNvSpPr/>
          <p:nvPr/>
        </p:nvSpPr>
        <p:spPr>
          <a:xfrm rot="5400000">
            <a:off x="3824577" y="1500732"/>
            <a:ext cx="3104615" cy="62073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7653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7A7D2-48D1-D6C3-B93C-06A92F15E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antifungal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29F04-DECB-AAC4-8B6D-E951484C9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1363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17950</TotalTime>
  <Words>68</Words>
  <Application>Microsoft Office PowerPoint</Application>
  <PresentationFormat>Widescreen</PresentationFormat>
  <Paragraphs>47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natural</vt:lpstr>
      <vt:lpstr>PowerPoint Presentation</vt:lpstr>
      <vt:lpstr>55</vt:lpstr>
      <vt:lpstr>129</vt:lpstr>
      <vt:lpstr>23</vt:lpstr>
      <vt:lpstr>172</vt:lpstr>
      <vt:lpstr>119</vt:lpstr>
      <vt:lpstr>antifungal</vt:lpstr>
      <vt:lpstr>1245 </vt:lpstr>
      <vt:lpstr>8170</vt:lpstr>
      <vt:lpstr>6895</vt:lpstr>
      <vt:lpstr>2810</vt:lpstr>
      <vt:lpstr>14462</vt:lpstr>
      <vt:lpstr>Antifungal based on Lf rank score</vt:lpstr>
      <vt:lpstr>10446</vt:lpstr>
      <vt:lpstr>12235 </vt:lpstr>
      <vt:lpstr>13002 </vt:lpstr>
      <vt:lpstr>5925 </vt:lpstr>
      <vt:lpstr>5101</vt:lpstr>
      <vt:lpstr>Natural based</vt:lpstr>
      <vt:lpstr>179</vt:lpstr>
      <vt:lpstr>1053</vt:lpstr>
      <vt:lpstr>1255</vt:lpstr>
      <vt:lpstr>2097 </vt:lpstr>
      <vt:lpstr>2969  </vt:lpstr>
      <vt:lpstr>3169  </vt:lpstr>
      <vt:lpstr>PowerPoint Presentation</vt:lpstr>
      <vt:lpstr>PowerPoint Presentation</vt:lpstr>
      <vt:lpstr>970 new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Pradeep Sharma</dc:creator>
  <cp:lastModifiedBy>Mansi Tanwar</cp:lastModifiedBy>
  <cp:revision>20</cp:revision>
  <dcterms:created xsi:type="dcterms:W3CDTF">2023-01-06T06:41:57Z</dcterms:created>
  <dcterms:modified xsi:type="dcterms:W3CDTF">2025-02-28T10:52:30Z</dcterms:modified>
</cp:coreProperties>
</file>